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notesMasterIdLst>
    <p:notesMasterId r:id="rId1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1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![alt:"alt" height:450px center](assets/ce100-week-4-heap-heap_heap_leaves.drawio.svg)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114</Slides>
  <Notes>114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2022-02-10T23:50:57Z</dcterms:created>
  <dcterms:modified xsi:type="dcterms:W3CDTF">2022-02-10T23:50:57Z</dcterms:modified>
</cp:coreProperties>
</file>